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304" r:id="rId2"/>
    <p:sldId id="301" r:id="rId3"/>
    <p:sldId id="302" r:id="rId4"/>
    <p:sldId id="303" r:id="rId5"/>
    <p:sldId id="291" r:id="rId6"/>
    <p:sldId id="293" r:id="rId7"/>
    <p:sldId id="300" r:id="rId8"/>
    <p:sldId id="298" r:id="rId9"/>
    <p:sldId id="299" r:id="rId10"/>
    <p:sldId id="295" r:id="rId11"/>
    <p:sldId id="294" r:id="rId12"/>
    <p:sldId id="292" r:id="rId13"/>
    <p:sldId id="296" r:id="rId14"/>
    <p:sldId id="29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6DBBF2-EE51-15C4-4891-09BF82731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A54334-8653-A2E7-025A-D34911D32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5785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connais et j’utilise la relation entre unités et dizaines, entre dizaines et centaines, entre unités et centaines.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3737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729F8-DA55-5BFC-2279-B986D797A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6615E3-044B-C200-927E-6B6F2CD81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60DCCE07-6150-71F6-559F-7E4026BD72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9F4449-6590-D9E8-494A-74EAA0304E78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24d 3u = .c .d .u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486E85A-5E3F-3886-4726-4C9B8CED572B}"/>
              </a:ext>
            </a:extLst>
          </p:cNvPr>
          <p:cNvSpPr txBox="1"/>
          <p:nvPr/>
        </p:nvSpPr>
        <p:spPr>
          <a:xfrm>
            <a:off x="4572000" y="1480702"/>
            <a:ext cx="297612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B050"/>
                </a:solidFill>
              </a:rPr>
              <a:t>2</a:t>
            </a:r>
            <a:r>
              <a:rPr lang="fr-FR" sz="6000" dirty="0"/>
              <a:t>c </a:t>
            </a:r>
            <a:r>
              <a:rPr lang="fr-FR" sz="6000" dirty="0">
                <a:solidFill>
                  <a:srgbClr val="00B050"/>
                </a:solidFill>
              </a:rPr>
              <a:t>4</a:t>
            </a:r>
            <a:r>
              <a:rPr lang="fr-FR" sz="6000" dirty="0"/>
              <a:t>d </a:t>
            </a:r>
            <a:r>
              <a:rPr lang="fr-FR" sz="6000" dirty="0">
                <a:solidFill>
                  <a:srgbClr val="00B050"/>
                </a:solidFill>
              </a:rPr>
              <a:t>3</a:t>
            </a:r>
            <a:r>
              <a:rPr lang="fr-FR" sz="6000" dirty="0"/>
              <a:t>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BA45A2-FBE7-673E-1684-36F9542CE202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8594A-6B72-F449-8C1F-D455653FEC18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0107AD-AAF1-3749-DF5B-2B6CD5919B94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453D42E-603B-6299-82E9-1E4C9707F4DB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AA3B80A-4F92-9749-A2BB-A82E29FAA038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13BEA9-398A-951D-3D74-CDE709D54909}"/>
              </a:ext>
            </a:extLst>
          </p:cNvPr>
          <p:cNvSpPr/>
          <p:nvPr/>
        </p:nvSpPr>
        <p:spPr>
          <a:xfrm>
            <a:off x="390623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02FD299-0434-D363-6B14-E0354AE67F7A}"/>
              </a:ext>
            </a:extLst>
          </p:cNvPr>
          <p:cNvSpPr/>
          <p:nvPr/>
        </p:nvSpPr>
        <p:spPr>
          <a:xfrm>
            <a:off x="406506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16011D-978B-EFBC-E3E1-8E87FD707722}"/>
              </a:ext>
            </a:extLst>
          </p:cNvPr>
          <p:cNvSpPr/>
          <p:nvPr/>
        </p:nvSpPr>
        <p:spPr>
          <a:xfrm>
            <a:off x="1949622" y="27663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3C182D-6CD2-4799-F3F7-C45DD1AF4763}"/>
              </a:ext>
            </a:extLst>
          </p:cNvPr>
          <p:cNvSpPr/>
          <p:nvPr/>
        </p:nvSpPr>
        <p:spPr>
          <a:xfrm>
            <a:off x="1949622" y="409303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32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6A7F3-4BB5-7F91-3399-F0403DAC5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0996CE-CDAA-8ACF-A25E-E9C9A302F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l’écriture. 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BD588582-3330-0453-490E-23392DA993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0468F27-4AB3-ADA8-3D16-C8831E4EDA41}"/>
              </a:ext>
            </a:extLst>
          </p:cNvPr>
          <p:cNvSpPr txBox="1"/>
          <p:nvPr/>
        </p:nvSpPr>
        <p:spPr>
          <a:xfrm>
            <a:off x="317515" y="1682617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31d 5u = .c .d .u</a:t>
            </a:r>
          </a:p>
        </p:txBody>
      </p:sp>
    </p:spTree>
    <p:extLst>
      <p:ext uri="{BB962C8B-B14F-4D97-AF65-F5344CB8AC3E}">
        <p14:creationId xmlns:p14="http://schemas.microsoft.com/office/powerpoint/2010/main" val="2042580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255841" y="3032950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3 1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0D81D7-D969-4391-6BD0-927EB03A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5" y="2557136"/>
            <a:ext cx="2615593" cy="174372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4ED1E3D-5DD7-67C1-90A1-9940B37A49E6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31d 5u = .c .d .u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10B8F63-E2FA-3F61-8176-C271BBF6FFF0}"/>
              </a:ext>
            </a:extLst>
          </p:cNvPr>
          <p:cNvSpPr txBox="1"/>
          <p:nvPr/>
        </p:nvSpPr>
        <p:spPr>
          <a:xfrm>
            <a:off x="4789479" y="3038195"/>
            <a:ext cx="8582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ED8CBC-9280-CB7B-C3BF-63A738756031}"/>
              </a:ext>
            </a:extLst>
          </p:cNvPr>
          <p:cNvSpPr txBox="1"/>
          <p:nvPr/>
        </p:nvSpPr>
        <p:spPr>
          <a:xfrm>
            <a:off x="4572000" y="1480702"/>
            <a:ext cx="297612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B050"/>
                </a:solidFill>
              </a:rPr>
              <a:t>3</a:t>
            </a:r>
            <a:r>
              <a:rPr lang="fr-FR" sz="6000" dirty="0"/>
              <a:t>c </a:t>
            </a:r>
            <a:r>
              <a:rPr lang="fr-FR" sz="6000" dirty="0">
                <a:solidFill>
                  <a:srgbClr val="00B050"/>
                </a:solidFill>
              </a:rPr>
              <a:t>1</a:t>
            </a:r>
            <a:r>
              <a:rPr lang="fr-FR" sz="6000" dirty="0"/>
              <a:t>d </a:t>
            </a:r>
            <a:r>
              <a:rPr lang="fr-FR" sz="6000" dirty="0">
                <a:solidFill>
                  <a:srgbClr val="00B050"/>
                </a:solidFill>
              </a:rPr>
              <a:t>5</a:t>
            </a:r>
            <a:r>
              <a:rPr lang="fr-FR" sz="6000" dirty="0"/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316834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B397A-705A-60ED-9BB4-EADC81824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06D846-A0CE-F1AD-4DD7-2D902FA84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l’écriture. 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BAEB93C5-9193-E40C-6721-2255E0DD18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B8F4C7-CFD6-3FAE-F585-82339B36D03E}"/>
              </a:ext>
            </a:extLst>
          </p:cNvPr>
          <p:cNvSpPr txBox="1"/>
          <p:nvPr/>
        </p:nvSpPr>
        <p:spPr>
          <a:xfrm>
            <a:off x="317515" y="1682617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42d 7u = .c .d .u</a:t>
            </a:r>
          </a:p>
        </p:txBody>
      </p:sp>
    </p:spTree>
    <p:extLst>
      <p:ext uri="{BB962C8B-B14F-4D97-AF65-F5344CB8AC3E}">
        <p14:creationId xmlns:p14="http://schemas.microsoft.com/office/powerpoint/2010/main" val="3940875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43BE9-CEF6-0414-D645-210808F87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39CB8D-8DC6-DF74-414A-EACBAE89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493EC034-A64B-6269-3656-8DE24B2465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75D602-56C2-E428-829E-A6790F1AFA2D}"/>
              </a:ext>
            </a:extLst>
          </p:cNvPr>
          <p:cNvSpPr txBox="1"/>
          <p:nvPr/>
        </p:nvSpPr>
        <p:spPr>
          <a:xfrm>
            <a:off x="2255841" y="3007810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0D1245-0592-D022-67D3-8CDC0F8EF8B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5" y="2557136"/>
            <a:ext cx="2615593" cy="174372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CE68A90-6DCA-B1B0-450C-86171DF7E9DB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42d 7u = .c .d .u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39C7766-9D4E-BDAC-7AA7-0216FAB2B69D}"/>
              </a:ext>
            </a:extLst>
          </p:cNvPr>
          <p:cNvSpPr txBox="1"/>
          <p:nvPr/>
        </p:nvSpPr>
        <p:spPr>
          <a:xfrm>
            <a:off x="4789479" y="3038195"/>
            <a:ext cx="8582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7029EC-07DB-AF18-56A4-2ABB476C3383}"/>
              </a:ext>
            </a:extLst>
          </p:cNvPr>
          <p:cNvSpPr txBox="1"/>
          <p:nvPr/>
        </p:nvSpPr>
        <p:spPr>
          <a:xfrm>
            <a:off x="4572000" y="1480702"/>
            <a:ext cx="297612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B050"/>
                </a:solidFill>
              </a:rPr>
              <a:t>4</a:t>
            </a:r>
            <a:r>
              <a:rPr lang="fr-FR" sz="6000" dirty="0"/>
              <a:t>c </a:t>
            </a:r>
            <a:r>
              <a:rPr lang="fr-FR" sz="6000" dirty="0">
                <a:solidFill>
                  <a:srgbClr val="00B050"/>
                </a:solidFill>
              </a:rPr>
              <a:t>2</a:t>
            </a:r>
            <a:r>
              <a:rPr lang="fr-FR" sz="6000" dirty="0"/>
              <a:t>d </a:t>
            </a:r>
            <a:r>
              <a:rPr lang="fr-FR" sz="6000" dirty="0">
                <a:solidFill>
                  <a:srgbClr val="00B050"/>
                </a:solidFill>
              </a:rPr>
              <a:t>7</a:t>
            </a:r>
            <a:r>
              <a:rPr lang="fr-FR" sz="6000" dirty="0"/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308177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F7271-0F04-C601-4B82-8685172B4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A5F1DD-13F4-00B5-E64E-201D22DC4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l’écriture. 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FD0691A2-B867-EBFB-041B-D84FAD9AD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AB765F-21A0-06F7-B85C-1E5EA473F141}"/>
              </a:ext>
            </a:extLst>
          </p:cNvPr>
          <p:cNvSpPr txBox="1"/>
          <p:nvPr/>
        </p:nvSpPr>
        <p:spPr>
          <a:xfrm>
            <a:off x="317515" y="1682617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12d 5u = .c .d .u</a:t>
            </a:r>
          </a:p>
        </p:txBody>
      </p:sp>
    </p:spTree>
    <p:extLst>
      <p:ext uri="{BB962C8B-B14F-4D97-AF65-F5344CB8AC3E}">
        <p14:creationId xmlns:p14="http://schemas.microsoft.com/office/powerpoint/2010/main" val="260129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F7FF2-D503-02B6-A1AF-EE6DCEF07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9BD4E-6175-1228-739D-80450BF29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12DD65A1-F33C-A74B-40C2-355A0A8F4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4A38A38-D376-6B91-AF5A-5AA740F7E4BD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12d 5u = .c .d .u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BDC8F4-4AB7-8C83-D9ED-2E1E9DE23ECB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F09674-3418-5E7E-B3C8-457E004C81D5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085D80-A99A-C0AF-EA90-F12022756A77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DCAFD6B-96B6-7DEB-4F86-3E5CA319E7E9}"/>
              </a:ext>
            </a:extLst>
          </p:cNvPr>
          <p:cNvSpPr/>
          <p:nvPr/>
        </p:nvSpPr>
        <p:spPr>
          <a:xfrm>
            <a:off x="175150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86E1704-97FF-964B-BF28-18538F182E88}"/>
              </a:ext>
            </a:extLst>
          </p:cNvPr>
          <p:cNvSpPr/>
          <p:nvPr/>
        </p:nvSpPr>
        <p:spPr>
          <a:xfrm>
            <a:off x="191312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163F99-F9CA-EA51-03ED-4DE36BAEDBE5}"/>
              </a:ext>
            </a:extLst>
          </p:cNvPr>
          <p:cNvSpPr/>
          <p:nvPr/>
        </p:nvSpPr>
        <p:spPr>
          <a:xfrm>
            <a:off x="206130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02A1D00-A2C3-6DD2-4EFA-B8AB2FA482A9}"/>
              </a:ext>
            </a:extLst>
          </p:cNvPr>
          <p:cNvSpPr/>
          <p:nvPr/>
        </p:nvSpPr>
        <p:spPr>
          <a:xfrm>
            <a:off x="222292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F5A629D-AC21-2781-5E12-6EFFC3C25DE6}"/>
              </a:ext>
            </a:extLst>
          </p:cNvPr>
          <p:cNvSpPr/>
          <p:nvPr/>
        </p:nvSpPr>
        <p:spPr>
          <a:xfrm>
            <a:off x="238175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FFF725B-02D1-68BB-849C-22F0FE89DD13}"/>
              </a:ext>
            </a:extLst>
          </p:cNvPr>
          <p:cNvSpPr/>
          <p:nvPr/>
        </p:nvSpPr>
        <p:spPr>
          <a:xfrm>
            <a:off x="2532209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B3B41-C561-B197-F007-2EF7BE29C1F1}"/>
              </a:ext>
            </a:extLst>
          </p:cNvPr>
          <p:cNvSpPr/>
          <p:nvPr/>
        </p:nvSpPr>
        <p:spPr>
          <a:xfrm>
            <a:off x="269383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EF8BFCA-61A2-B189-3C5F-931BC9836658}"/>
              </a:ext>
            </a:extLst>
          </p:cNvPr>
          <p:cNvSpPr/>
          <p:nvPr/>
        </p:nvSpPr>
        <p:spPr>
          <a:xfrm>
            <a:off x="2842006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09E401B-A2E9-AB3D-1351-01675E65E29B}"/>
              </a:ext>
            </a:extLst>
          </p:cNvPr>
          <p:cNvSpPr/>
          <p:nvPr/>
        </p:nvSpPr>
        <p:spPr>
          <a:xfrm>
            <a:off x="300363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F55170-6700-C3E4-20FA-3F49A1BBA3E1}"/>
              </a:ext>
            </a:extLst>
          </p:cNvPr>
          <p:cNvSpPr/>
          <p:nvPr/>
        </p:nvSpPr>
        <p:spPr>
          <a:xfrm>
            <a:off x="316246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730B3AC-C576-C70D-1234-10FAB8483454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F64DC71-0464-C1F5-7230-1F5B4272C294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4237682-0401-9AA1-34DF-C24611055F97}"/>
              </a:ext>
            </a:extLst>
          </p:cNvPr>
          <p:cNvSpPr/>
          <p:nvPr/>
        </p:nvSpPr>
        <p:spPr>
          <a:xfrm>
            <a:off x="3910492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2CB47DE-9744-9F02-5B31-AB662ADEC13E}"/>
              </a:ext>
            </a:extLst>
          </p:cNvPr>
          <p:cNvSpPr/>
          <p:nvPr/>
        </p:nvSpPr>
        <p:spPr>
          <a:xfrm>
            <a:off x="406092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779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52" grpId="0" animBg="1"/>
      <p:bldP spid="53" grpId="0" animBg="1"/>
      <p:bldP spid="56" grpId="0" animBg="1"/>
      <p:bldP spid="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B6012-81BE-E5B3-E882-79BDE98D6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B7C9BB-B9C4-6BEE-4B0B-3633EA1E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57D8CF8D-2039-4B36-470C-1B049B060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EDD9FC1-BB62-9954-E0D1-FFA360F8E65C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12d 5u = .c .d .u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29271A5-B78A-709C-C154-1DCB66576701}"/>
              </a:ext>
            </a:extLst>
          </p:cNvPr>
          <p:cNvSpPr txBox="1"/>
          <p:nvPr/>
        </p:nvSpPr>
        <p:spPr>
          <a:xfrm>
            <a:off x="4572000" y="1480702"/>
            <a:ext cx="297612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B050"/>
                </a:solidFill>
              </a:rPr>
              <a:t>1</a:t>
            </a:r>
            <a:r>
              <a:rPr lang="fr-FR" sz="6000" dirty="0"/>
              <a:t>c </a:t>
            </a:r>
            <a:r>
              <a:rPr lang="fr-FR" sz="6000" dirty="0">
                <a:solidFill>
                  <a:srgbClr val="00B050"/>
                </a:solidFill>
              </a:rPr>
              <a:t>2</a:t>
            </a:r>
            <a:r>
              <a:rPr lang="fr-FR" sz="6000" dirty="0"/>
              <a:t>d </a:t>
            </a:r>
            <a:r>
              <a:rPr lang="fr-FR" sz="6000" dirty="0">
                <a:solidFill>
                  <a:srgbClr val="00B050"/>
                </a:solidFill>
              </a:rPr>
              <a:t>5</a:t>
            </a:r>
            <a:r>
              <a:rPr lang="fr-FR" sz="6000" dirty="0"/>
              <a:t>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E796B-57D4-A00E-183B-5D46DAF96F4B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B830BD-862B-81E5-0814-E2D390E2C189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3D7B92-6637-4C8F-1E6B-40BACE9BB94C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03FCFE-1D54-D1D2-49D4-CEB25876D999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1400DE1-CB8D-11F9-AAB2-3654564D1641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06EAFBF-4E2F-051D-58E8-929D98C4505F}"/>
              </a:ext>
            </a:extLst>
          </p:cNvPr>
          <p:cNvSpPr/>
          <p:nvPr/>
        </p:nvSpPr>
        <p:spPr>
          <a:xfrm>
            <a:off x="3910492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9FB200-4625-B680-8D0F-64C55CB9A66A}"/>
              </a:ext>
            </a:extLst>
          </p:cNvPr>
          <p:cNvSpPr/>
          <p:nvPr/>
        </p:nvSpPr>
        <p:spPr>
          <a:xfrm>
            <a:off x="406092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F456D8-2E1A-CB38-B627-CC413183ADDB}"/>
              </a:ext>
            </a:extLst>
          </p:cNvPr>
          <p:cNvSpPr/>
          <p:nvPr/>
        </p:nvSpPr>
        <p:spPr>
          <a:xfrm>
            <a:off x="1949622" y="27663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03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l’écriture. 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317515" y="1682617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17d 8u = .c .d .u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CCBB4-FF13-DE58-A874-068692F41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1711D9-EF01-692A-A2DA-49FBE16F7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D7A536B7-474D-C16E-E1E4-D66A375AF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795C0BD-91F4-690E-FC9A-B071176F7A45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17d 8u = .c .d .u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FC1835-638F-7EA3-E588-117892A8BE8C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6E5DE4-AD2B-183A-003E-EC7A66F48562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76E93D-D16B-B8CF-4226-726B11588A4C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ECE946-9143-4BA1-5D39-A958E6090616}"/>
              </a:ext>
            </a:extLst>
          </p:cNvPr>
          <p:cNvSpPr/>
          <p:nvPr/>
        </p:nvSpPr>
        <p:spPr>
          <a:xfrm>
            <a:off x="175150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DF22A0-63ED-F210-55F4-BF368E93F7C7}"/>
              </a:ext>
            </a:extLst>
          </p:cNvPr>
          <p:cNvSpPr/>
          <p:nvPr/>
        </p:nvSpPr>
        <p:spPr>
          <a:xfrm>
            <a:off x="191312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3F3D29-4C0C-8FE2-BC44-28A54C6FFAFC}"/>
              </a:ext>
            </a:extLst>
          </p:cNvPr>
          <p:cNvSpPr/>
          <p:nvPr/>
        </p:nvSpPr>
        <p:spPr>
          <a:xfrm>
            <a:off x="206130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337AAE7-6B8B-6617-5A53-1F7F93831EB7}"/>
              </a:ext>
            </a:extLst>
          </p:cNvPr>
          <p:cNvSpPr/>
          <p:nvPr/>
        </p:nvSpPr>
        <p:spPr>
          <a:xfrm>
            <a:off x="222292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ADFD430-5EDD-C660-9EF9-A8EEE5562AA9}"/>
              </a:ext>
            </a:extLst>
          </p:cNvPr>
          <p:cNvSpPr/>
          <p:nvPr/>
        </p:nvSpPr>
        <p:spPr>
          <a:xfrm>
            <a:off x="238175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9CFADD3-149F-4450-8B3B-9707F7D6CF1B}"/>
              </a:ext>
            </a:extLst>
          </p:cNvPr>
          <p:cNvSpPr/>
          <p:nvPr/>
        </p:nvSpPr>
        <p:spPr>
          <a:xfrm>
            <a:off x="2532209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052BC6-04E1-E99F-563E-E4BDE579C09D}"/>
              </a:ext>
            </a:extLst>
          </p:cNvPr>
          <p:cNvSpPr/>
          <p:nvPr/>
        </p:nvSpPr>
        <p:spPr>
          <a:xfrm>
            <a:off x="269383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56396B4-1995-7912-CB9A-76B5E2117E84}"/>
              </a:ext>
            </a:extLst>
          </p:cNvPr>
          <p:cNvSpPr/>
          <p:nvPr/>
        </p:nvSpPr>
        <p:spPr>
          <a:xfrm>
            <a:off x="2842006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C8CD21C-C31C-D3F6-82D4-BFC06D0EC73E}"/>
              </a:ext>
            </a:extLst>
          </p:cNvPr>
          <p:cNvSpPr/>
          <p:nvPr/>
        </p:nvSpPr>
        <p:spPr>
          <a:xfrm>
            <a:off x="300363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C15EF75-C203-A59A-8A2A-C4AF484A60E6}"/>
              </a:ext>
            </a:extLst>
          </p:cNvPr>
          <p:cNvSpPr/>
          <p:nvPr/>
        </p:nvSpPr>
        <p:spPr>
          <a:xfrm>
            <a:off x="316246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01C8F6-93F8-74F5-910C-513AD40FA958}"/>
              </a:ext>
            </a:extLst>
          </p:cNvPr>
          <p:cNvSpPr/>
          <p:nvPr/>
        </p:nvSpPr>
        <p:spPr>
          <a:xfrm>
            <a:off x="4265376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C1E19BB-6B4B-A30D-9FBD-2E1F005EEF1A}"/>
              </a:ext>
            </a:extLst>
          </p:cNvPr>
          <p:cNvSpPr/>
          <p:nvPr/>
        </p:nvSpPr>
        <p:spPr>
          <a:xfrm>
            <a:off x="442700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8FF621-50A2-C5D2-12E7-5078F8E94C59}"/>
              </a:ext>
            </a:extLst>
          </p:cNvPr>
          <p:cNvSpPr/>
          <p:nvPr/>
        </p:nvSpPr>
        <p:spPr>
          <a:xfrm>
            <a:off x="458583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D0E61D-DE00-A8EB-20F7-0550C6ACF9ED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32C47FC-A7B5-1F30-C5B1-3F261ABA19E0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453364C-123B-08EA-C13D-E65E0F435DB3}"/>
              </a:ext>
            </a:extLst>
          </p:cNvPr>
          <p:cNvSpPr/>
          <p:nvPr/>
        </p:nvSpPr>
        <p:spPr>
          <a:xfrm>
            <a:off x="390623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7B50B6E-E23B-AF9D-4C4A-D056C6B5E6BB}"/>
              </a:ext>
            </a:extLst>
          </p:cNvPr>
          <p:cNvSpPr/>
          <p:nvPr/>
        </p:nvSpPr>
        <p:spPr>
          <a:xfrm>
            <a:off x="406506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E853827-5C0F-4EA4-4618-873609788262}"/>
              </a:ext>
            </a:extLst>
          </p:cNvPr>
          <p:cNvSpPr/>
          <p:nvPr/>
        </p:nvSpPr>
        <p:spPr>
          <a:xfrm>
            <a:off x="3910492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0B920A7-EDA6-BAE2-6E86-1705EB4D2EB7}"/>
              </a:ext>
            </a:extLst>
          </p:cNvPr>
          <p:cNvSpPr/>
          <p:nvPr/>
        </p:nvSpPr>
        <p:spPr>
          <a:xfrm>
            <a:off x="406092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92D0809-FBF5-0552-9E82-7C523F09DF0D}"/>
              </a:ext>
            </a:extLst>
          </p:cNvPr>
          <p:cNvSpPr/>
          <p:nvPr/>
        </p:nvSpPr>
        <p:spPr>
          <a:xfrm>
            <a:off x="4060921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6082717-9E81-96EB-DD28-A924DDE58D60}"/>
              </a:ext>
            </a:extLst>
          </p:cNvPr>
          <p:cNvSpPr/>
          <p:nvPr/>
        </p:nvSpPr>
        <p:spPr>
          <a:xfrm>
            <a:off x="42113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0499739-649B-9643-71BA-E17187C1100E}"/>
              </a:ext>
            </a:extLst>
          </p:cNvPr>
          <p:cNvSpPr/>
          <p:nvPr/>
        </p:nvSpPr>
        <p:spPr>
          <a:xfrm>
            <a:off x="4215637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453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46A8D-BC6F-E04E-6446-C64281233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54D36-6FF5-2A32-0207-0A139D4C1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196CBBA-3135-C02A-635E-4F3AA473A3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8DCBC17-8A8E-91BA-5A88-C4738C9FF5D3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17d 8u = .c .d .u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ED190BB-531E-1927-80C9-8360545E537D}"/>
              </a:ext>
            </a:extLst>
          </p:cNvPr>
          <p:cNvSpPr txBox="1"/>
          <p:nvPr/>
        </p:nvSpPr>
        <p:spPr>
          <a:xfrm>
            <a:off x="4572000" y="1480702"/>
            <a:ext cx="297612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B050"/>
                </a:solidFill>
              </a:rPr>
              <a:t>1</a:t>
            </a:r>
            <a:r>
              <a:rPr lang="fr-FR" sz="6000" dirty="0"/>
              <a:t>c </a:t>
            </a:r>
            <a:r>
              <a:rPr lang="fr-FR" sz="6000" dirty="0">
                <a:solidFill>
                  <a:srgbClr val="00B050"/>
                </a:solidFill>
              </a:rPr>
              <a:t>7</a:t>
            </a:r>
            <a:r>
              <a:rPr lang="fr-FR" sz="6000" dirty="0"/>
              <a:t>d </a:t>
            </a:r>
            <a:r>
              <a:rPr lang="fr-FR" sz="6000" dirty="0">
                <a:solidFill>
                  <a:srgbClr val="00B050"/>
                </a:solidFill>
              </a:rPr>
              <a:t>8</a:t>
            </a:r>
            <a:r>
              <a:rPr lang="fr-FR" sz="6000" dirty="0"/>
              <a:t>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4DAD48-23FB-6C7A-AD6A-18DA826239DD}"/>
              </a:ext>
            </a:extLst>
          </p:cNvPr>
          <p:cNvSpPr/>
          <p:nvPr/>
        </p:nvSpPr>
        <p:spPr>
          <a:xfrm>
            <a:off x="1949622" y="27663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0A2BF0-AC18-2F03-C808-88D3F278F8C3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5C078E-03B7-4CF2-92E9-75C69ECCF4CF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0B6B59-E783-CD97-33F5-7F3497464FF3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020A87-2E62-7126-A47E-73E63A8F35D5}"/>
              </a:ext>
            </a:extLst>
          </p:cNvPr>
          <p:cNvSpPr/>
          <p:nvPr/>
        </p:nvSpPr>
        <p:spPr>
          <a:xfrm>
            <a:off x="4265376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EF2E1A-CE14-8DBE-8E49-C8E75401401C}"/>
              </a:ext>
            </a:extLst>
          </p:cNvPr>
          <p:cNvSpPr/>
          <p:nvPr/>
        </p:nvSpPr>
        <p:spPr>
          <a:xfrm>
            <a:off x="442700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DB6FB6-DAB1-0602-6F45-DE75E9A2D650}"/>
              </a:ext>
            </a:extLst>
          </p:cNvPr>
          <p:cNvSpPr/>
          <p:nvPr/>
        </p:nvSpPr>
        <p:spPr>
          <a:xfrm>
            <a:off x="458583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A6B812-0906-62CB-8D29-C8A441FEA819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0BB0D9-D7BB-3A0E-4E3D-336828FEAF51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1FDE33-445D-3970-1D69-FB7681602522}"/>
              </a:ext>
            </a:extLst>
          </p:cNvPr>
          <p:cNvSpPr/>
          <p:nvPr/>
        </p:nvSpPr>
        <p:spPr>
          <a:xfrm>
            <a:off x="390623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57E1AA-DE31-9198-E95B-824E8C4AE459}"/>
              </a:ext>
            </a:extLst>
          </p:cNvPr>
          <p:cNvSpPr/>
          <p:nvPr/>
        </p:nvSpPr>
        <p:spPr>
          <a:xfrm>
            <a:off x="406506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5B9373-C365-65B9-19DA-2C44A5E8B601}"/>
              </a:ext>
            </a:extLst>
          </p:cNvPr>
          <p:cNvSpPr/>
          <p:nvPr/>
        </p:nvSpPr>
        <p:spPr>
          <a:xfrm>
            <a:off x="3910492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445A4B-3207-BF92-6F80-A4FB91C57C66}"/>
              </a:ext>
            </a:extLst>
          </p:cNvPr>
          <p:cNvSpPr/>
          <p:nvPr/>
        </p:nvSpPr>
        <p:spPr>
          <a:xfrm>
            <a:off x="406092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19C814-BCA6-F7E4-E5D8-52BDDA289268}"/>
              </a:ext>
            </a:extLst>
          </p:cNvPr>
          <p:cNvSpPr/>
          <p:nvPr/>
        </p:nvSpPr>
        <p:spPr>
          <a:xfrm>
            <a:off x="4060921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10A161-5190-C2FE-4AFC-92F5338AFEC9}"/>
              </a:ext>
            </a:extLst>
          </p:cNvPr>
          <p:cNvSpPr/>
          <p:nvPr/>
        </p:nvSpPr>
        <p:spPr>
          <a:xfrm>
            <a:off x="42113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338C63-D00C-0C74-42CD-DEF5FB0F4425}"/>
              </a:ext>
            </a:extLst>
          </p:cNvPr>
          <p:cNvSpPr/>
          <p:nvPr/>
        </p:nvSpPr>
        <p:spPr>
          <a:xfrm>
            <a:off x="4215637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14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42424-5668-12E1-0283-FAF1AACBC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C62D20-DCCB-218C-EC47-71BCA9504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l’écriture. 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DCEC0A11-F6C8-0A51-D7EE-BD310EC650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EB16CD5-304E-114F-471E-6D79EDE00CF7}"/>
              </a:ext>
            </a:extLst>
          </p:cNvPr>
          <p:cNvSpPr txBox="1"/>
          <p:nvPr/>
        </p:nvSpPr>
        <p:spPr>
          <a:xfrm>
            <a:off x="317515" y="1682617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24d 3u = .c .d .u</a:t>
            </a:r>
          </a:p>
        </p:txBody>
      </p:sp>
    </p:spTree>
    <p:extLst>
      <p:ext uri="{BB962C8B-B14F-4D97-AF65-F5344CB8AC3E}">
        <p14:creationId xmlns:p14="http://schemas.microsoft.com/office/powerpoint/2010/main" val="380397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F7F39-9AF6-95D0-C759-813E95D22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E79CD4-8045-39E8-F8D8-CB1BFC3B7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23FF19F-CC0F-E382-D730-37A0B1C23D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CC2AF67-717A-E414-EC68-52C3286D4294}"/>
              </a:ext>
            </a:extLst>
          </p:cNvPr>
          <p:cNvSpPr txBox="1"/>
          <p:nvPr/>
        </p:nvSpPr>
        <p:spPr>
          <a:xfrm>
            <a:off x="324583" y="1480703"/>
            <a:ext cx="8054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24d 3u = .c .d .u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C70E13-6800-6382-ACD3-0CC04FEDA566}"/>
              </a:ext>
            </a:extLst>
          </p:cNvPr>
          <p:cNvSpPr/>
          <p:nvPr/>
        </p:nvSpPr>
        <p:spPr>
          <a:xfrm>
            <a:off x="3755776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F5A900-CE26-D41C-959A-887DF1FEE9DE}"/>
              </a:ext>
            </a:extLst>
          </p:cNvPr>
          <p:cNvSpPr/>
          <p:nvPr/>
        </p:nvSpPr>
        <p:spPr>
          <a:xfrm>
            <a:off x="3755776" y="4255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82CE315-8395-A0B7-9784-06FAB3C754F2}"/>
              </a:ext>
            </a:extLst>
          </p:cNvPr>
          <p:cNvSpPr/>
          <p:nvPr/>
        </p:nvSpPr>
        <p:spPr>
          <a:xfrm>
            <a:off x="3906231" y="409303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C26456E-465E-5558-AA97-B265D2D0F55F}"/>
              </a:ext>
            </a:extLst>
          </p:cNvPr>
          <p:cNvSpPr/>
          <p:nvPr/>
        </p:nvSpPr>
        <p:spPr>
          <a:xfrm>
            <a:off x="175150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52A033-BD63-15DF-958D-10669A9CD0F3}"/>
              </a:ext>
            </a:extLst>
          </p:cNvPr>
          <p:cNvSpPr/>
          <p:nvPr/>
        </p:nvSpPr>
        <p:spPr>
          <a:xfrm>
            <a:off x="191312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BF6B67-E1B1-7097-5D7B-93DFE5B70B50}"/>
              </a:ext>
            </a:extLst>
          </p:cNvPr>
          <p:cNvSpPr/>
          <p:nvPr/>
        </p:nvSpPr>
        <p:spPr>
          <a:xfrm>
            <a:off x="206130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5AF285-C469-EDDB-8C67-15D0D4C8FE1B}"/>
              </a:ext>
            </a:extLst>
          </p:cNvPr>
          <p:cNvSpPr/>
          <p:nvPr/>
        </p:nvSpPr>
        <p:spPr>
          <a:xfrm>
            <a:off x="222292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80AF59D-2F1E-D17C-384A-52D64119E8FF}"/>
              </a:ext>
            </a:extLst>
          </p:cNvPr>
          <p:cNvSpPr/>
          <p:nvPr/>
        </p:nvSpPr>
        <p:spPr>
          <a:xfrm>
            <a:off x="238175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C1B8CEE-7591-4A21-1FC2-F6FD52DCDCCE}"/>
              </a:ext>
            </a:extLst>
          </p:cNvPr>
          <p:cNvSpPr/>
          <p:nvPr/>
        </p:nvSpPr>
        <p:spPr>
          <a:xfrm>
            <a:off x="2532209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67CD03F-1C8F-6C0D-5748-99D4F0A36C4E}"/>
              </a:ext>
            </a:extLst>
          </p:cNvPr>
          <p:cNvSpPr/>
          <p:nvPr/>
        </p:nvSpPr>
        <p:spPr>
          <a:xfrm>
            <a:off x="2693833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A8F965D-7A49-2949-4D5D-5BA57091ED2E}"/>
              </a:ext>
            </a:extLst>
          </p:cNvPr>
          <p:cNvSpPr/>
          <p:nvPr/>
        </p:nvSpPr>
        <p:spPr>
          <a:xfrm>
            <a:off x="2842006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EDB5EBA-AB4E-8180-7158-AEA148CAFCBE}"/>
              </a:ext>
            </a:extLst>
          </p:cNvPr>
          <p:cNvSpPr/>
          <p:nvPr/>
        </p:nvSpPr>
        <p:spPr>
          <a:xfrm>
            <a:off x="300363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A0258A8-013D-39A3-DC30-3A2BA2A78AF5}"/>
              </a:ext>
            </a:extLst>
          </p:cNvPr>
          <p:cNvSpPr/>
          <p:nvPr/>
        </p:nvSpPr>
        <p:spPr>
          <a:xfrm>
            <a:off x="3162460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2181B48-A7C3-DBDF-12C1-3DB46D574A50}"/>
              </a:ext>
            </a:extLst>
          </p:cNvPr>
          <p:cNvSpPr/>
          <p:nvPr/>
        </p:nvSpPr>
        <p:spPr>
          <a:xfrm>
            <a:off x="1751503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300271-5E53-8FF2-12A2-08E26246F2BA}"/>
              </a:ext>
            </a:extLst>
          </p:cNvPr>
          <p:cNvSpPr/>
          <p:nvPr/>
        </p:nvSpPr>
        <p:spPr>
          <a:xfrm>
            <a:off x="1913127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A22D654-6E8A-F9BD-B919-75E2AAA941EC}"/>
              </a:ext>
            </a:extLst>
          </p:cNvPr>
          <p:cNvSpPr/>
          <p:nvPr/>
        </p:nvSpPr>
        <p:spPr>
          <a:xfrm>
            <a:off x="2061300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D1FBD96-96B0-7480-0142-CB8C6E1F9C3C}"/>
              </a:ext>
            </a:extLst>
          </p:cNvPr>
          <p:cNvSpPr/>
          <p:nvPr/>
        </p:nvSpPr>
        <p:spPr>
          <a:xfrm>
            <a:off x="2222924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695A009-A4CE-D3C9-DAEF-8FCCC99DD1A1}"/>
              </a:ext>
            </a:extLst>
          </p:cNvPr>
          <p:cNvSpPr/>
          <p:nvPr/>
        </p:nvSpPr>
        <p:spPr>
          <a:xfrm>
            <a:off x="2381754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A559BF7-6396-0C36-65DA-C359BDAFB592}"/>
              </a:ext>
            </a:extLst>
          </p:cNvPr>
          <p:cNvSpPr/>
          <p:nvPr/>
        </p:nvSpPr>
        <p:spPr>
          <a:xfrm>
            <a:off x="2532209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48E7225-6D90-0251-57FF-D51C7CD5FCE6}"/>
              </a:ext>
            </a:extLst>
          </p:cNvPr>
          <p:cNvSpPr/>
          <p:nvPr/>
        </p:nvSpPr>
        <p:spPr>
          <a:xfrm>
            <a:off x="2693833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2A7CA95-4506-F6CE-2BF4-BBFD1383DFB0}"/>
              </a:ext>
            </a:extLst>
          </p:cNvPr>
          <p:cNvSpPr/>
          <p:nvPr/>
        </p:nvSpPr>
        <p:spPr>
          <a:xfrm>
            <a:off x="2842006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2349C38-E958-C674-7BE1-E6E99CB1D531}"/>
              </a:ext>
            </a:extLst>
          </p:cNvPr>
          <p:cNvSpPr/>
          <p:nvPr/>
        </p:nvSpPr>
        <p:spPr>
          <a:xfrm>
            <a:off x="3003630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3D4944B-131C-C39E-96B6-F73E1E53B521}"/>
              </a:ext>
            </a:extLst>
          </p:cNvPr>
          <p:cNvSpPr/>
          <p:nvPr/>
        </p:nvSpPr>
        <p:spPr>
          <a:xfrm>
            <a:off x="3162460" y="406011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A2F0177-7FE9-2D0E-8E90-74AF53957B34}"/>
              </a:ext>
            </a:extLst>
          </p:cNvPr>
          <p:cNvSpPr/>
          <p:nvPr/>
        </p:nvSpPr>
        <p:spPr>
          <a:xfrm>
            <a:off x="3596434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322C9DA-1AC4-B52E-278D-FC127AD1EAE3}"/>
              </a:ext>
            </a:extLst>
          </p:cNvPr>
          <p:cNvSpPr/>
          <p:nvPr/>
        </p:nvSpPr>
        <p:spPr>
          <a:xfrm>
            <a:off x="3744607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3F6EC37-524C-A6B9-F42C-12E997DB3418}"/>
              </a:ext>
            </a:extLst>
          </p:cNvPr>
          <p:cNvSpPr/>
          <p:nvPr/>
        </p:nvSpPr>
        <p:spPr>
          <a:xfrm>
            <a:off x="390623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BB680D3-C409-B4BA-9D51-26D3793D544E}"/>
              </a:ext>
            </a:extLst>
          </p:cNvPr>
          <p:cNvSpPr/>
          <p:nvPr/>
        </p:nvSpPr>
        <p:spPr>
          <a:xfrm>
            <a:off x="4065061" y="27663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259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196</Words>
  <Application>Microsoft Office PowerPoint</Application>
  <PresentationFormat>Affichage à l'écran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 l’écriture. </vt:lpstr>
      <vt:lpstr>Correction</vt:lpstr>
      <vt:lpstr>Correction</vt:lpstr>
      <vt:lpstr>Complète l’écriture. </vt:lpstr>
      <vt:lpstr>Correction</vt:lpstr>
      <vt:lpstr>Correction</vt:lpstr>
      <vt:lpstr>Complète l’écriture. </vt:lpstr>
      <vt:lpstr>Correction</vt:lpstr>
      <vt:lpstr>Correction</vt:lpstr>
      <vt:lpstr>Complète l’écriture. </vt:lpstr>
      <vt:lpstr>Correction</vt:lpstr>
      <vt:lpstr>Complète l’écriture.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63</cp:revision>
  <dcterms:created xsi:type="dcterms:W3CDTF">2023-02-07T14:55:57Z</dcterms:created>
  <dcterms:modified xsi:type="dcterms:W3CDTF">2025-09-16T18:18:28Z</dcterms:modified>
</cp:coreProperties>
</file>